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513" r:id="rId4"/>
    <p:sldId id="667" r:id="rId5"/>
    <p:sldId id="669" r:id="rId6"/>
    <p:sldId id="670" r:id="rId7"/>
    <p:sldId id="671" r:id="rId8"/>
    <p:sldId id="687" r:id="rId9"/>
    <p:sldId id="688" r:id="rId10"/>
    <p:sldId id="672" r:id="rId11"/>
    <p:sldId id="689" r:id="rId12"/>
    <p:sldId id="690" r:id="rId13"/>
    <p:sldId id="691" r:id="rId14"/>
    <p:sldId id="673" r:id="rId15"/>
    <p:sldId id="674" r:id="rId16"/>
    <p:sldId id="675" r:id="rId17"/>
    <p:sldId id="502" r:id="rId18"/>
    <p:sldId id="477" r:id="rId19"/>
    <p:sldId id="399" r:id="rId20"/>
    <p:sldId id="409" r:id="rId21"/>
    <p:sldId id="481" r:id="rId22"/>
    <p:sldId id="4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9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5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github.com/soyuztechnologies/MouriTechUI5Fiori/blob/master/Day%2015/UpdateEntity.txt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github.com/soyuztechnologies/MouriTechUI5Fiori/blob/master/Day%2015/function%20Import.t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10" Type="http://schemas.openxmlformats.org/officeDocument/2006/relationships/image" Target="../media/image2.png"/><Relationship Id="rId4" Type="http://schemas.openxmlformats.org/officeDocument/2006/relationships/image" Target="../media/image36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1.jpg"/><Relationship Id="rId7" Type="http://schemas.openxmlformats.org/officeDocument/2006/relationships/image" Target="../media/image4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github.com/soyuztechnologies/MouriTechUI5Fiori/blob/master/Day%2015/CreateEntity(Post%20call)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5039998" cy="491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9053"/>
            <a:ext cx="5121897" cy="476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F947CEA-FF8E-464B-A602-B034D68C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2" name="Picture 2" descr="How To Automatically Set CSRF Token in Postman? | by Chillar Anand |  HackerNoon.com | Medium">
            <a:extLst>
              <a:ext uri="{FF2B5EF4-FFF2-40B4-BE49-F238E27FC236}">
                <a16:creationId xmlns:a16="http://schemas.microsoft.com/office/drawing/2014/main" id="{4E5F1CCD-0BBE-4951-A9D7-2B79D6D5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8" y="2936132"/>
            <a:ext cx="4967337" cy="218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Automatically Set CSRF Token in Postman? | by Chillar Anand |  HackerNoon.com | Medium">
            <a:extLst>
              <a:ext uri="{FF2B5EF4-FFF2-40B4-BE49-F238E27FC236}">
                <a16:creationId xmlns:a16="http://schemas.microsoft.com/office/drawing/2014/main" id="{67F18798-3B87-4C0F-B993-9F5129A1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06" y="3279531"/>
            <a:ext cx="5263663" cy="172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5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get 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6D89B-1D90-44B4-B29B-46BF7133BC85}"/>
              </a:ext>
            </a:extLst>
          </p:cNvPr>
          <p:cNvSpPr txBox="1"/>
          <p:nvPr/>
        </p:nvSpPr>
        <p:spPr>
          <a:xfrm>
            <a:off x="261764" y="868944"/>
            <a:ext cx="8894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GET Request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the Headers section we will get the X-CSRF Token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4F2607-8838-481C-AB73-333A33D3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5" y="2346272"/>
            <a:ext cx="7794920" cy="41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ivacy-Friendly Web Analytics User Privacy Protected | Matomo Analytics">
            <a:extLst>
              <a:ext uri="{FF2B5EF4-FFF2-40B4-BE49-F238E27FC236}">
                <a16:creationId xmlns:a16="http://schemas.microsoft.com/office/drawing/2014/main" id="{FEF72131-61A6-4E1B-9E12-EB0DCA82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90" y="1576831"/>
            <a:ext cx="3588267" cy="33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66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ooper Black" panose="0208090404030B020404" pitchFamily="18" charset="0"/>
              </a:rPr>
              <a:t>H</a:t>
            </a:r>
            <a:r>
              <a:rPr lang="en-US" sz="3600" b="0" i="0" dirty="0">
                <a:effectLst/>
                <a:latin typeface="Cooper Black" panose="0208090404030B020404" pitchFamily="18" charset="0"/>
              </a:rPr>
              <a:t>andle X-</a:t>
            </a:r>
            <a:r>
              <a:rPr lang="en-US" sz="3600" b="0" i="0" dirty="0" err="1">
                <a:effectLst/>
                <a:latin typeface="Cooper Black" panose="0208090404030B020404" pitchFamily="18" charset="0"/>
              </a:rPr>
              <a:t>csrf</a:t>
            </a:r>
            <a:r>
              <a:rPr lang="en-US" sz="3600" b="0" i="0" dirty="0">
                <a:effectLst/>
                <a:latin typeface="Cooper Black" panose="0208090404030B020404" pitchFamily="18" charset="0"/>
              </a:rPr>
              <a:t>-token in SAP OData POST calls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F5082-587A-4918-BCE1-45837627E0C6}"/>
              </a:ext>
            </a:extLst>
          </p:cNvPr>
          <p:cNvSpPr txBox="1"/>
          <p:nvPr/>
        </p:nvSpPr>
        <p:spPr>
          <a:xfrm>
            <a:off x="261764" y="868944"/>
            <a:ext cx="7704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Get the X-</a:t>
            </a:r>
            <a:r>
              <a:rPr lang="en-US" sz="1800" dirty="0" err="1"/>
              <a:t>Csrf</a:t>
            </a:r>
            <a:r>
              <a:rPr lang="en-US" sz="1800" dirty="0"/>
              <a:t>-Token from Get Call</a:t>
            </a:r>
          </a:p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POST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type of 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Request ex.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/>
              <a:t> Pass request payload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Add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in Headers Section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Response section we will get the response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CB1D1-3054-43F3-B7D5-5B4CE3D4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086" y="4051668"/>
            <a:ext cx="6218168" cy="1972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E02B3-C4BA-4E76-9AEC-E3803FDA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6" y="3667450"/>
            <a:ext cx="4627253" cy="2740941"/>
          </a:xfrm>
          <a:prstGeom prst="rect">
            <a:avLst/>
          </a:prstGeom>
        </p:spPr>
      </p:pic>
      <p:pic>
        <p:nvPicPr>
          <p:cNvPr id="13" name="Picture 2" descr="CSRF - RouterCheck">
            <a:extLst>
              <a:ext uri="{FF2B5EF4-FFF2-40B4-BE49-F238E27FC236}">
                <a16:creationId xmlns:a16="http://schemas.microsoft.com/office/drawing/2014/main" id="{B88BD838-3D00-4518-8CF1-8476A19E7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731" y="1443435"/>
            <a:ext cx="3081249" cy="171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6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6FA3DFB7-763C-493A-BD51-C3F41D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590E0206-6C67-4BC7-96E9-3241E1F1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0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81D67457-8AE7-4978-82AD-DCEF5DA5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y home working Premium Vector">
            <a:extLst>
              <a:ext uri="{FF2B5EF4-FFF2-40B4-BE49-F238E27FC236}">
                <a16:creationId xmlns:a16="http://schemas.microsoft.com/office/drawing/2014/main" id="{2C5BAC29-DC0E-4F95-9A6D-73D0564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30" y="604569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 new Entity Set Supplier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the supplier header from </a:t>
            </a:r>
            <a:r>
              <a:rPr lang="en-US" sz="1800" dirty="0"/>
              <a:t>BAPI_EPM_BP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Perform GetEntitySet and GetEntity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6500E77-49E1-49CD-B446-7316BB78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8085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Introduction to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Building </a:t>
            </a:r>
            <a:r>
              <a:rPr lang="en-IN" sz="1800" dirty="0">
                <a:solidFill>
                  <a:prstClr val="black"/>
                </a:solidFill>
                <a:ea typeface="+mn-ea"/>
                <a:cs typeface="+mn-cs"/>
              </a:rPr>
              <a:t>Create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Entity</a:t>
            </a:r>
            <a:r>
              <a:rPr lang="en-IN" sz="1800" dirty="0">
                <a:solidFill>
                  <a:prstClr val="black"/>
                </a:solidFill>
                <a:ea typeface="+mn-ea"/>
                <a:cs typeface="+mn-cs"/>
              </a:rPr>
              <a:t>(POST)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Testing the Create Method at Sap Gateway client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Implementing the delete and update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Introduction to X-</a:t>
            </a:r>
            <a:r>
              <a:rPr lang="en-IN" dirty="0" err="1"/>
              <a:t>Csrf</a:t>
            </a:r>
            <a:r>
              <a:rPr lang="en-IN" dirty="0"/>
              <a:t>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How to Get X-</a:t>
            </a:r>
            <a:r>
              <a:rPr lang="en-IN" sz="1800" b="0" i="0" dirty="0" err="1">
                <a:effectLst/>
              </a:rPr>
              <a:t>Csrf</a:t>
            </a:r>
            <a:r>
              <a:rPr lang="en-IN" sz="1800" b="0" i="0" dirty="0">
                <a:effectLst/>
              </a:rPr>
              <a:t> Token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</a:t>
            </a:r>
            <a:r>
              <a:rPr lang="en-US" sz="1800" i="0" dirty="0">
                <a:effectLst/>
              </a:rPr>
              <a:t>andle X-</a:t>
            </a:r>
            <a:r>
              <a:rPr lang="en-US" sz="1800" i="0" dirty="0" err="1">
                <a:effectLst/>
              </a:rPr>
              <a:t>csrf</a:t>
            </a:r>
            <a:r>
              <a:rPr lang="en-US" sz="1800" i="0" dirty="0">
                <a:effectLst/>
              </a:rPr>
              <a:t>-token in SAP OData POST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Function Import</a:t>
            </a:r>
          </a:p>
          <a:p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251175" y="179857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Postman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507" y="981153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Postman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 Postman is a Google Chrome app for interacting with HTTP APIs. It presents you with a friendly GUI for constructing requests and reading responses. ... Postman is the way to streamline the process of API testing.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425507" y="1976352"/>
            <a:ext cx="10515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507" y="2680955"/>
            <a:ext cx="1072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also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also as a Chrome app.</a:t>
            </a:r>
            <a:endParaRPr lang="en-US" dirty="0"/>
          </a:p>
        </p:txBody>
      </p:sp>
      <p:pic>
        <p:nvPicPr>
          <p:cNvPr id="1026" name="Picture 2" descr="Postman Discussions | 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19" y="3354087"/>
            <a:ext cx="6010375" cy="3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45">
            <a:extLst>
              <a:ext uri="{FF2B5EF4-FFF2-40B4-BE49-F238E27FC236}">
                <a16:creationId xmlns:a16="http://schemas.microsoft.com/office/drawing/2014/main" id="{06409AE2-8AE4-43EC-89ED-BFC841E632FF}"/>
              </a:ext>
            </a:extLst>
          </p:cNvPr>
          <p:cNvSpPr txBox="1">
            <a:spLocks/>
          </p:cNvSpPr>
          <p:nvPr/>
        </p:nvSpPr>
        <p:spPr>
          <a:xfrm>
            <a:off x="9562298" y="6606515"/>
            <a:ext cx="2612903" cy="2789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</a:t>
            </a:r>
            <a:r>
              <a:rPr lang="en-IN" sz="3600" dirty="0">
                <a:latin typeface="Cooper Black" panose="0208090404030B020404" pitchFamily="18" charset="0"/>
              </a:rPr>
              <a:t>ostman 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05F69-0058-4243-A704-B069F1B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4" y="1837807"/>
            <a:ext cx="9480113" cy="4567956"/>
          </a:xfrm>
          <a:prstGeom prst="rect">
            <a:avLst/>
          </a:prstGeom>
        </p:spPr>
      </p:pic>
      <p:pic>
        <p:nvPicPr>
          <p:cNvPr id="1026" name="Picture 2" descr="Postman API Platform | Sign Up for Free">
            <a:extLst>
              <a:ext uri="{FF2B5EF4-FFF2-40B4-BE49-F238E27FC236}">
                <a16:creationId xmlns:a16="http://schemas.microsoft.com/office/drawing/2014/main" id="{E5CADF21-52C9-49CB-9202-FDCA84E4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70" y="3073272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4958FD0D-229C-4FF9-AF30-FF4C2148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44678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2948D6B0-3FB2-4878-ABAC-48EE5F2A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4818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44678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553A713-6FBB-4E42-BF24-F1EBC85F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37808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getEntity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3B23D241-8FC1-4C6B-B59E-804DD15C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03512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B8D20068-AFA5-438C-AB3B-673C79174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46340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10035</TotalTime>
  <Words>996</Words>
  <Application>Microsoft Office PowerPoint</Application>
  <PresentationFormat>Widescreen</PresentationFormat>
  <Paragraphs>106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Benton Sans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1095</cp:revision>
  <dcterms:created xsi:type="dcterms:W3CDTF">2016-07-10T03:33:26Z</dcterms:created>
  <dcterms:modified xsi:type="dcterms:W3CDTF">2021-09-24T11:08:52Z</dcterms:modified>
</cp:coreProperties>
</file>